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8" r:id="rId3"/>
    <p:sldId id="286" r:id="rId4"/>
    <p:sldId id="299" r:id="rId5"/>
    <p:sldId id="300" r:id="rId6"/>
    <p:sldId id="301" r:id="rId7"/>
    <p:sldId id="302" r:id="rId8"/>
    <p:sldId id="303" r:id="rId9"/>
    <p:sldId id="273" r:id="rId10"/>
    <p:sldId id="304" r:id="rId11"/>
    <p:sldId id="305" r:id="rId12"/>
    <p:sldId id="306" r:id="rId13"/>
    <p:sldId id="307" r:id="rId14"/>
    <p:sldId id="308" r:id="rId15"/>
    <p:sldId id="309" r:id="rId16"/>
    <p:sldId id="272" r:id="rId17"/>
    <p:sldId id="25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4664" autoAdjust="0"/>
  </p:normalViewPr>
  <p:slideViewPr>
    <p:cSldViewPr>
      <p:cViewPr varScale="1">
        <p:scale>
          <a:sx n="114" d="100"/>
          <a:sy n="114" d="100"/>
        </p:scale>
        <p:origin x="-181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7AA93-A431-4B4A-B214-C50E0E53DD59}" type="datetimeFigureOut">
              <a:rPr lang="zh-TW" altLang="en-US" smtClean="0"/>
              <a:t>2021/3/30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25C68-D7A1-45C4-9185-BF99012441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123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t="3125" r="21124" b="312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762500" y="1752600"/>
            <a:ext cx="4152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>
                <a:latin typeface="Lemon/Milk" pitchFamily="34" charset="0"/>
              </a:rPr>
              <a:t>Importing modules and demonstrating libraries</a:t>
            </a:r>
            <a:endParaRPr lang="zh-TW" altLang="en-US" sz="2000" dirty="0">
              <a:latin typeface="Lemon/Milk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733800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701250" y="3592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Module examples:</a:t>
            </a:r>
          </a:p>
          <a:p>
            <a:pPr algn="ctr"/>
            <a:r>
              <a:rPr lang="en-US" altLang="zh-TW" sz="4000" dirty="0" smtClean="0">
                <a:latin typeface="Lemon/Milk" pitchFamily="34" charset="0"/>
              </a:rPr>
              <a:t>Math &amp; </a:t>
            </a:r>
            <a:r>
              <a:rPr lang="en-US" altLang="zh-TW" sz="4000" dirty="0" err="1" smtClean="0">
                <a:latin typeface="Lemon/Milk" pitchFamily="34" charset="0"/>
              </a:rPr>
              <a:t>numpy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66876" y="1828800"/>
            <a:ext cx="632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Math is a built in library in python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err="1" smtClean="0">
                <a:latin typeface="Microsoft YaHei" pitchFamily="34" charset="-122"/>
                <a:ea typeface="Microsoft YaHei" pitchFamily="34" charset="-122"/>
              </a:rPr>
              <a:t>Numpy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 is an external library, it performs most thing that math does but in addition, it is used to perform math on arrays such as vector calculus or linear algebra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Use math to keep your program lightweight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" t="12817" r="6561" b="12725"/>
          <a:stretch/>
        </p:blipFill>
        <p:spPr bwMode="auto">
          <a:xfrm>
            <a:off x="457200" y="4137122"/>
            <a:ext cx="426429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1" t="12325" r="10277" b="12381"/>
          <a:stretch/>
        </p:blipFill>
        <p:spPr bwMode="auto">
          <a:xfrm>
            <a:off x="5334000" y="3921813"/>
            <a:ext cx="2971800" cy="248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68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701250" y="3592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Module examples:</a:t>
            </a:r>
          </a:p>
          <a:p>
            <a:pPr algn="ctr"/>
            <a:r>
              <a:rPr lang="en-US" altLang="zh-TW" sz="4000" dirty="0" err="1" smtClean="0">
                <a:latin typeface="Lemon/Milk" pitchFamily="34" charset="0"/>
              </a:rPr>
              <a:t>mathplotlib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66876" y="182880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Used to plot graphs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Can also plot in 3D as well!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" y="2913711"/>
            <a:ext cx="4800600" cy="30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 descr="C:\Users\Austin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518737"/>
            <a:ext cx="2514600" cy="16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ustin\Desktop\downlo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67" y="4191000"/>
            <a:ext cx="3092176" cy="21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75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701250" y="3592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Module examples:</a:t>
            </a:r>
          </a:p>
          <a:p>
            <a:pPr algn="ctr"/>
            <a:r>
              <a:rPr lang="en-US" altLang="zh-TW" sz="4000" dirty="0" err="1" smtClean="0">
                <a:latin typeface="Lemon/Milk" pitchFamily="34" charset="0"/>
              </a:rPr>
              <a:t>pygame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66876" y="182880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Used to create games/ animations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>
                <a:latin typeface="Microsoft YaHei" pitchFamily="34" charset="-122"/>
                <a:ea typeface="Microsoft YaHei" pitchFamily="34" charset="-122"/>
              </a:rPr>
              <a:t>https://www.youtube.com/watch?v=zn4Yvxww58g&amp;ab_channel=GiovanniCode</a:t>
            </a: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306128"/>
            <a:ext cx="4960725" cy="279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26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701250" y="3592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Module examples:</a:t>
            </a:r>
          </a:p>
          <a:p>
            <a:pPr algn="ctr"/>
            <a:r>
              <a:rPr lang="en-US" altLang="zh-TW" sz="4000" dirty="0" err="1" smtClean="0">
                <a:latin typeface="Lemon/Milk" pitchFamily="34" charset="0"/>
              </a:rPr>
              <a:t>tkinter</a:t>
            </a:r>
            <a:r>
              <a:rPr lang="en-US" altLang="zh-TW" sz="4000" dirty="0">
                <a:latin typeface="Lemon/Milk" pitchFamily="34" charset="0"/>
              </a:rPr>
              <a:t> </a:t>
            </a:r>
            <a:r>
              <a:rPr lang="en-US" altLang="zh-TW" sz="4000" dirty="0" smtClean="0">
                <a:latin typeface="Lemon/Milk" pitchFamily="34" charset="0"/>
              </a:rPr>
              <a:t>&amp; PIL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66876" y="182880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err="1" smtClean="0">
                <a:latin typeface="Microsoft YaHei" pitchFamily="34" charset="-122"/>
                <a:ea typeface="Microsoft YaHei" pitchFamily="34" charset="-122"/>
              </a:rPr>
              <a:t>Tkinter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 is used to create the graphical interface (GUI)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err="1" smtClean="0">
                <a:latin typeface="Microsoft YaHei" pitchFamily="34" charset="-122"/>
                <a:ea typeface="Microsoft YaHei" pitchFamily="34" charset="-122"/>
              </a:rPr>
              <a:t>Pil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 is used for dealing with image processing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667575" y="3124200"/>
            <a:ext cx="6043504" cy="339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9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701250" y="3592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Module examples:</a:t>
            </a:r>
          </a:p>
          <a:p>
            <a:pPr algn="ctr"/>
            <a:r>
              <a:rPr lang="en-US" altLang="zh-TW" sz="4000" dirty="0" smtClean="0">
                <a:latin typeface="Lemon/Milk" pitchFamily="34" charset="0"/>
              </a:rPr>
              <a:t>Requests &amp; </a:t>
            </a:r>
            <a:r>
              <a:rPr lang="en-US" altLang="zh-TW" sz="4000" dirty="0" err="1" smtClean="0">
                <a:latin typeface="Lemon/Milk" pitchFamily="34" charset="0"/>
              </a:rPr>
              <a:t>geocoder</a:t>
            </a:r>
            <a:r>
              <a:rPr lang="en-US" altLang="zh-TW" sz="4000" dirty="0" smtClean="0">
                <a:latin typeface="Lemon/Milk" pitchFamily="34" charset="0"/>
              </a:rPr>
              <a:t>?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66876" y="182880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Requests allows you to take data from a web link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Geocode can return your current location through IP address or your GPS (</a:t>
            </a:r>
            <a:r>
              <a:rPr lang="en-US" altLang="zh-TW" b="1" dirty="0" err="1" smtClean="0">
                <a:latin typeface="Microsoft YaHei" pitchFamily="34" charset="-122"/>
                <a:ea typeface="Microsoft YaHei" pitchFamily="34" charset="-122"/>
              </a:rPr>
              <a:t>lat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/long)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0" y="3448572"/>
            <a:ext cx="4130250" cy="2386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0" t="17493" r="7896" b="17696"/>
          <a:stretch/>
        </p:blipFill>
        <p:spPr bwMode="auto">
          <a:xfrm>
            <a:off x="4419600" y="3917659"/>
            <a:ext cx="4379053" cy="1510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9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701250" y="3592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There are more modules for you to try out!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66876" y="1828800"/>
            <a:ext cx="6324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The modules shown previously are only a few popular ones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There are way more modules out there!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err="1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PyAudio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 digital audio manipulation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err="1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Tensorflow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/</a:t>
            </a:r>
            <a:r>
              <a:rPr lang="en-US" altLang="zh-TW" b="1" dirty="0" err="1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pytorch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 AI/ Machine learning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err="1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Sqlobject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: 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database learning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err="1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Cython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: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 translating python code to C for optimization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err="1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Pyinstaller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: 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creating </a:t>
            </a:r>
            <a:r>
              <a:rPr lang="en-US" altLang="zh-TW" b="1" dirty="0" err="1" smtClean="0">
                <a:latin typeface="Microsoft YaHei" pitchFamily="34" charset="-122"/>
                <a:ea typeface="Microsoft YaHei" pitchFamily="34" charset="-122"/>
              </a:rPr>
              <a:t>executables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 for python (.exe)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err="1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Django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/ Flask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: Web development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Folium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: Generate HTML 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… and much more!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2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85800" y="609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Challenge!!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23999" y="1524000"/>
            <a:ext cx="6486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Use the </a:t>
            </a:r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pafy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 module to download a video on </a:t>
            </a:r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youtube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 and then convert it to .</a:t>
            </a:r>
            <a:r>
              <a:rPr lang="en-US" altLang="zh-TW" b="1" dirty="0" err="1" smtClean="0">
                <a:latin typeface="Courier New" pitchFamily="49" charset="0"/>
                <a:cs typeface="Courier New" pitchFamily="49" charset="0"/>
              </a:rPr>
              <a:t>webm</a:t>
            </a:r>
            <a:r>
              <a:rPr lang="en-US" altLang="zh-TW" b="1" dirty="0" smtClean="0">
                <a:latin typeface="Courier New" pitchFamily="49" charset="0"/>
                <a:cs typeface="Courier New" pitchFamily="49" charset="0"/>
              </a:rPr>
              <a:t> and save it in your current directory</a:t>
            </a:r>
          </a:p>
          <a:p>
            <a:endParaRPr lang="en-US" altLang="zh-TW" b="1" dirty="0" smtClean="0">
              <a:latin typeface="Courier New" pitchFamily="49" charset="0"/>
              <a:ea typeface="Microsoft YaHei" pitchFamily="34" charset="-122"/>
              <a:cs typeface="Courier New" pitchFamily="49" charset="0"/>
            </a:endParaRPr>
          </a:p>
          <a:p>
            <a:r>
              <a:rPr lang="en-US" altLang="zh-TW" b="1" dirty="0" smtClean="0">
                <a:latin typeface="Courier New" pitchFamily="49" charset="0"/>
                <a:ea typeface="Microsoft YaHei" pitchFamily="34" charset="-122"/>
                <a:cs typeface="Courier New" pitchFamily="49" charset="0"/>
              </a:rPr>
              <a:t>Use the documentation below to understand how to do it</a:t>
            </a:r>
            <a:endParaRPr lang="en-US" altLang="zh-TW" b="1" dirty="0">
              <a:latin typeface="Courier New" pitchFamily="49" charset="0"/>
              <a:ea typeface="Microsoft YaHei" pitchFamily="34" charset="-122"/>
              <a:cs typeface="Courier New" pitchFamily="49" charset="0"/>
            </a:endParaRPr>
          </a:p>
          <a:p>
            <a:r>
              <a:rPr lang="en-US" altLang="zh-TW" b="1" dirty="0">
                <a:latin typeface="Courier New" pitchFamily="49" charset="0"/>
                <a:ea typeface="Microsoft YaHei" pitchFamily="34" charset="-122"/>
                <a:cs typeface="Courier New" pitchFamily="49" charset="0"/>
              </a:rPr>
              <a:t>https://pypi.org/project/pafy/</a:t>
            </a:r>
            <a:endParaRPr lang="en-US" altLang="zh-TW" b="1" dirty="0">
              <a:latin typeface="Courier New" pitchFamily="49" charset="0"/>
              <a:ea typeface="Microsoft YaHei" pitchFamily="34" charset="-122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272" y="4495800"/>
            <a:ext cx="61531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itchFamily="34" charset="0"/>
                <a:cs typeface="Calibri" pitchFamily="34" charset="0"/>
              </a:rPr>
              <a:t>Email: ayyen@ucsc.edu</a:t>
            </a:r>
            <a:endParaRPr lang="zh-TW" alt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Lemon/Milk" pitchFamily="34" charset="0"/>
              </a:rPr>
              <a:t>Thanks!!</a:t>
            </a:r>
            <a:endParaRPr lang="zh-TW" altLang="en-US" dirty="0">
              <a:latin typeface="Lemon/Mil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09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85800" y="609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Recap!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28774" y="2743200"/>
            <a:ext cx="5915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We should know how to…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>
              <a:latin typeface="Microsoft YaHei" pitchFamily="34" charset="-122"/>
              <a:ea typeface="Microsoft YaHei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Understand how classes and inheritance 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Know how to open, read, write, and close files</a:t>
            </a:r>
          </a:p>
        </p:txBody>
      </p:sp>
    </p:spTree>
    <p:extLst>
      <p:ext uri="{BB962C8B-B14F-4D97-AF65-F5344CB8AC3E}">
        <p14:creationId xmlns:p14="http://schemas.microsoft.com/office/powerpoint/2010/main" val="39474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85800" y="609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modules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95400" y="1981200"/>
            <a:ext cx="693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A module is a file/files that contains python code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Those files may contain functions that can be imported for your own use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In general, the python standard library already provides a lot of useful modules for all sorts of things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Must use the 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import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 keyword when importing a library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886200"/>
            <a:ext cx="7086600" cy="265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91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85800" y="609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Dot notation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95400" y="1981200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It is used when organizing hierarchy in classes, modules, and functions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If you want to use a function from a module, you would always need the ‘.’notation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505200"/>
            <a:ext cx="5715000" cy="283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6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85800" y="609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More about import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95400" y="1981200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If you only want to use a specific function in a module, then you can import it using 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from &lt;module&gt; import &lt;function&gt;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You can also abbreviate the function name if its too long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458528"/>
            <a:ext cx="5715000" cy="338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85800" y="34834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How to install modules outside the standard ones?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95400" y="1504859"/>
            <a:ext cx="693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There are a myriad of libraries out there for you to explore and use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If you are on </a:t>
            </a:r>
            <a:r>
              <a:rPr lang="en-US" altLang="zh-TW" b="1" dirty="0" err="1" smtClean="0">
                <a:latin typeface="Microsoft YaHei" pitchFamily="34" charset="-122"/>
                <a:ea typeface="Microsoft YaHei" pitchFamily="34" charset="-122"/>
              </a:rPr>
              <a:t>pycharm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, </a:t>
            </a:r>
            <a:r>
              <a:rPr lang="en-US" altLang="zh-TW" b="1" dirty="0" smtClean="0">
                <a:solidFill>
                  <a:srgbClr val="00B0F0"/>
                </a:solidFill>
                <a:latin typeface="Microsoft YaHei" pitchFamily="34" charset="-122"/>
                <a:ea typeface="Microsoft YaHei" pitchFamily="34" charset="-122"/>
              </a:rPr>
              <a:t>ctrl + alt + s 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allows you to view and add/ remove modules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If you want to install it natively on your pc, you can use pip to install (should come with python 3.4+)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81400"/>
            <a:ext cx="3865418" cy="2765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1" t="14969" r="8885" b="14650"/>
          <a:stretch/>
        </p:blipFill>
        <p:spPr bwMode="auto">
          <a:xfrm>
            <a:off x="5028043" y="3276602"/>
            <a:ext cx="2924334" cy="1535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12" y="4811703"/>
            <a:ext cx="3481388" cy="1948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17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85800" y="6096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What happens when a module isn’t installed?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19349" y="22098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A </a:t>
            </a:r>
            <a:r>
              <a:rPr lang="en-US" altLang="zh-TW" b="1" dirty="0" err="1" smtClean="0">
                <a:latin typeface="Microsoft YaHei" pitchFamily="34" charset="-122"/>
                <a:ea typeface="Microsoft YaHei" pitchFamily="34" charset="-122"/>
              </a:rPr>
              <a:t>ModuleNotFoundError</a:t>
            </a: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 will occur if a module isn’t installed when the program specifies 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To fix it, just install the module that it needs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8" r="44117"/>
          <a:stretch/>
        </p:blipFill>
        <p:spPr bwMode="auto">
          <a:xfrm>
            <a:off x="1371600" y="3581400"/>
            <a:ext cx="6542658" cy="2893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0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685800" y="6096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How to know what a module works?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19349" y="22098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All modules are built differently so knowing how to read the documentation is important when understanding how a module works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733" y="3352800"/>
            <a:ext cx="5484771" cy="3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5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 txBox="1">
            <a:spLocks/>
          </p:cNvSpPr>
          <p:nvPr/>
        </p:nvSpPr>
        <p:spPr>
          <a:xfrm>
            <a:off x="701250" y="3592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000" dirty="0" smtClean="0">
                <a:latin typeface="Lemon/Milk" pitchFamily="34" charset="0"/>
              </a:rPr>
              <a:t>Calling files from another python file</a:t>
            </a:r>
            <a:endParaRPr lang="zh-TW" altLang="en-US" sz="4000" dirty="0">
              <a:latin typeface="Lemon/Mil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666876" y="1828800"/>
            <a:ext cx="632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You can write your own modules!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Create a file and import the file you created on top of the second file (show corona project)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b="1" dirty="0" smtClean="0">
                <a:latin typeface="Microsoft YaHei" pitchFamily="34" charset="-122"/>
                <a:ea typeface="Microsoft YaHei" pitchFamily="34" charset="-122"/>
              </a:rPr>
              <a:t>Great way when collaborating with other people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b="1" dirty="0" smtClean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352800"/>
            <a:ext cx="5029200" cy="288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92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地平線">
  <a:themeElements>
    <a:clrScheme name="地平線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地平線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21250</TotalTime>
  <Words>585</Words>
  <Application>Microsoft Office PowerPoint</Application>
  <PresentationFormat>如螢幕大小 (4:3)</PresentationFormat>
  <Paragraphs>69</Paragraphs>
  <Slides>17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地平線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Thanks!!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Austin Yen</dc:creator>
  <cp:lastModifiedBy>Austin Yen</cp:lastModifiedBy>
  <cp:revision>164</cp:revision>
  <dcterms:created xsi:type="dcterms:W3CDTF">2006-08-16T00:00:00Z</dcterms:created>
  <dcterms:modified xsi:type="dcterms:W3CDTF">2021-03-30T18:08:37Z</dcterms:modified>
</cp:coreProperties>
</file>